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382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6515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332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62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6668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003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50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365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1105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74676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3677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" name="explode.wav"/>
          </p:stSnd>
        </p:sndAc>
      </p:transition>
    </mc:Choice>
    <mc:Fallback>
      <p:transition spd="slow">
        <p:sndAc>
          <p:stSnd>
            <p:snd r:embed="rId1" name="explode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C26EA8-8690-469C-97AE-0D5D9927D72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BF1ED-74F5-4386-9387-85C58D06C24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64501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13" name="explode.wav"/>
          </p:stSnd>
        </p:sndAc>
      </p:transition>
    </mc:Choice>
    <mc:Fallback>
      <p:transition spd="slow">
        <p:sndAc>
          <p:stSnd>
            <p:snd r:embed="rId13" name="explode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895600"/>
            <a:ext cx="7772400" cy="1143000"/>
          </a:xfrm>
        </p:spPr>
        <p:txBody>
          <a:bodyPr/>
          <a:lstStyle/>
          <a:p>
            <a:r>
              <a:rPr lang="en-US" dirty="0" smtClean="0"/>
              <a:t>hurricanes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962400"/>
            <a:ext cx="6400800" cy="2590800"/>
          </a:xfrm>
        </p:spPr>
        <p:txBody>
          <a:bodyPr/>
          <a:lstStyle/>
          <a:p>
            <a:r>
              <a:rPr lang="en-US" dirty="0" smtClean="0"/>
              <a:t>Natures washer</a:t>
            </a:r>
          </a:p>
          <a:p>
            <a:r>
              <a:rPr lang="en-US" dirty="0" smtClean="0"/>
              <a:t>Austin </a:t>
            </a:r>
            <a:r>
              <a:rPr lang="en-US" dirty="0"/>
              <a:t>B</a:t>
            </a:r>
            <a:r>
              <a:rPr lang="en-US" dirty="0" smtClean="0"/>
              <a:t>ryant 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Mr.Sheperd </a:t>
            </a:r>
          </a:p>
          <a:p>
            <a:endParaRPr lang="en-US" dirty="0"/>
          </a:p>
        </p:txBody>
      </p:sp>
      <p:pic>
        <p:nvPicPr>
          <p:cNvPr id="1026" name="Picture 2" descr="Photo: Hurricane Iv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52400"/>
            <a:ext cx="571500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1755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9000">
        <p:sndAc>
          <p:stSnd>
            <p:snd r:embed="rId2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flipH="1">
            <a:off x="-3352800" y="609600"/>
            <a:ext cx="762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229600" cy="6248400"/>
          </a:xfrm>
        </p:spPr>
        <p:txBody>
          <a:bodyPr/>
          <a:lstStyle/>
          <a:p>
            <a:r>
              <a:rPr lang="en-US" dirty="0" smtClean="0"/>
              <a:t>What are hurricanes?  They are tropical storms. They are in the ocean. 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                             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47009" y="2057400"/>
            <a:ext cx="4800600" cy="4000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328221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2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57200"/>
            <a:ext cx="8229600" cy="11430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512" y="1627187"/>
            <a:ext cx="8229600" cy="4830763"/>
          </a:xfrm>
        </p:spPr>
        <p:txBody>
          <a:bodyPr/>
          <a:lstStyle/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    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31324108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2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they typically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 smtClean="0"/>
              <a:t>Well they can last up to 12 days and 2-4 days on land.         </a:t>
            </a:r>
            <a:r>
              <a:rPr lang="en-US" dirty="0" smtClean="0">
                <a:solidFill>
                  <a:prstClr val="black"/>
                </a:solidFill>
              </a:rPr>
              <a:t>        </a:t>
            </a:r>
            <a:endParaRPr lang="en-US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2" descr="Hurricane Andre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2438400"/>
            <a:ext cx="3781425" cy="4019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26700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5000">
        <p:sndAc>
          <p:stSnd>
            <p:snd r:embed="rId2" name="explode.wav"/>
          </p:stSnd>
        </p:sndAc>
      </p:transition>
    </mc:Choice>
    <mc:Fallback>
      <p:transition spd="slow">
        <p:sndAc>
          <p:stSnd>
            <p:snd r:embed="rId2" name="explode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45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hurricanes</vt:lpstr>
      <vt:lpstr>PowerPoint Presentation</vt:lpstr>
      <vt:lpstr>PowerPoint Presentation</vt:lpstr>
      <vt:lpstr>How long do they typically last?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hurricanes</dc:title>
  <dc:creator>Haywood County Schools</dc:creator>
  <cp:lastModifiedBy>Haywood County Schools</cp:lastModifiedBy>
  <cp:revision>8</cp:revision>
  <dcterms:created xsi:type="dcterms:W3CDTF">2013-05-02T12:02:41Z</dcterms:created>
  <dcterms:modified xsi:type="dcterms:W3CDTF">2013-05-02T13:05:14Z</dcterms:modified>
</cp:coreProperties>
</file>